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59" r:id="rId3"/>
    <p:sldId id="258" r:id="rId4"/>
    <p:sldId id="257" r:id="rId5"/>
    <p:sldId id="256" r:id="rId6"/>
    <p:sldId id="276" r:id="rId7"/>
    <p:sldId id="277" r:id="rId8"/>
    <p:sldId id="279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5" autoAdjust="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9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6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38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553788" cy="2750038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сенсорной культуры младших дошкольников с использованием игрового набора «Дары </a:t>
            </a:r>
            <a:r>
              <a:rPr lang="ru-RU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рёбеля</a:t>
            </a: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3573016"/>
            <a:ext cx="7058923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6385" y="3550746"/>
            <a:ext cx="7058923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500593"/>
            <a:ext cx="6351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№87»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Ю.Н., Саранцева Е.Г.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324326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детей на современном этапе необходимо овладеть способами и приемами эффективной мыслительной деятельности. «Дары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это мобильно-методический комплекс, который обеспечивает развитие мотивации, и способности детей в различных видах деятельности. Позволяет корректировать ход игры под желания и возможности ребенка.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55999" cy="913834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фигуру»</a:t>
            </a:r>
            <a:endParaRPr lang="ru-RU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9963" b="4020"/>
          <a:stretch/>
        </p:blipFill>
        <p:spPr>
          <a:xfrm>
            <a:off x="657680" y="1117927"/>
            <a:ext cx="3842312" cy="26476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5901" b="5901"/>
          <a:stretch/>
        </p:blipFill>
        <p:spPr>
          <a:xfrm>
            <a:off x="4893967" y="1110821"/>
            <a:ext cx="3839621" cy="2654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2020" r="1212" b="7467"/>
          <a:stretch/>
        </p:blipFill>
        <p:spPr>
          <a:xfrm>
            <a:off x="657680" y="4005064"/>
            <a:ext cx="3842312" cy="2723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25" y="4005064"/>
            <a:ext cx="3631552" cy="2723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794" b="4210"/>
          <a:stretch/>
        </p:blipFill>
        <p:spPr>
          <a:xfrm rot="5400000">
            <a:off x="1100194" y="1521522"/>
            <a:ext cx="2877806" cy="20397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r="3204" b="6666"/>
          <a:stretch/>
        </p:blipFill>
        <p:spPr>
          <a:xfrm rot="5400000">
            <a:off x="3478873" y="1521471"/>
            <a:ext cx="2901395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1701" b="8000"/>
          <a:stretch/>
        </p:blipFill>
        <p:spPr>
          <a:xfrm rot="5400000">
            <a:off x="5935990" y="1551356"/>
            <a:ext cx="2889157" cy="19442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55999" cy="913834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«Угадай, что это?»</a:t>
            </a:r>
            <a:endParaRPr lang="ru-RU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9" y="4221088"/>
            <a:ext cx="3275856" cy="2456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6" y="4193704"/>
            <a:ext cx="3312368" cy="2484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70" y="1670382"/>
            <a:ext cx="3789040" cy="2841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4139952" cy="3104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6140" r="1873" b="5932"/>
          <a:stretch/>
        </p:blipFill>
        <p:spPr>
          <a:xfrm>
            <a:off x="919808" y="1284501"/>
            <a:ext cx="3512738" cy="244827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8000" r="2750" b="8000"/>
          <a:stretch/>
        </p:blipFill>
        <p:spPr>
          <a:xfrm>
            <a:off x="5061655" y="1284501"/>
            <a:ext cx="3641804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8" y="3933056"/>
            <a:ext cx="3492522" cy="2619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1587" y="4244506"/>
            <a:ext cx="2637648" cy="19782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55999" cy="913834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бусы»</a:t>
            </a:r>
            <a:endParaRPr lang="ru-RU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54" y="260648"/>
            <a:ext cx="4143278" cy="310745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/>
          <a:stretch/>
        </p:blipFill>
        <p:spPr>
          <a:xfrm rot="5400000">
            <a:off x="4769867" y="4125595"/>
            <a:ext cx="2918026" cy="187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11190" r="28664"/>
          <a:stretch/>
        </p:blipFill>
        <p:spPr>
          <a:xfrm>
            <a:off x="1320184" y="3603382"/>
            <a:ext cx="3002606" cy="29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560840" cy="443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игрового набора «Дары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помогает нам сделать образовательный процесс интересным для каждого ребенка, позволяет детям, играя, развиваться в различных видах деятельности.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55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3691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60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195</TotalTime>
  <Words>126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Воспитание сенсорной культуры младших дошкольников с использованием игрового набора «Дары Фрёбеля» </vt:lpstr>
      <vt:lpstr>Презентация PowerPoint</vt:lpstr>
      <vt:lpstr>Игра «Назови фигуру»</vt:lpstr>
      <vt:lpstr>Игра «Угадай, что это?»</vt:lpstr>
      <vt:lpstr>Презентация PowerPoint</vt:lpstr>
      <vt:lpstr>Игра «Собери бусы»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</dc:creator>
  <cp:lastModifiedBy>SEA</cp:lastModifiedBy>
  <cp:revision>34</cp:revision>
  <dcterms:created xsi:type="dcterms:W3CDTF">2017-07-07T08:28:27Z</dcterms:created>
  <dcterms:modified xsi:type="dcterms:W3CDTF">2019-10-24T20:10:52Z</dcterms:modified>
</cp:coreProperties>
</file>