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  <p:sldId id="276" r:id="rId15"/>
    <p:sldId id="277" r:id="rId16"/>
    <p:sldId id="265" r:id="rId17"/>
    <p:sldId id="266" r:id="rId18"/>
    <p:sldId id="280" r:id="rId19"/>
    <p:sldId id="271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6CD-D1D9-4905-9FAB-A43BF832664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4956CD-D1D9-4905-9FAB-A43BF832664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7B9237-FFB1-4087-8E9A-F04275E57E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ТЕСТОПЛАСТИКА </a:t>
            </a:r>
            <a:br>
              <a:rPr lang="ru-RU" dirty="0" smtClean="0"/>
            </a:br>
            <a:r>
              <a:rPr lang="ru-RU" dirty="0" smtClean="0"/>
              <a:t>в работе с детьми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</a:t>
            </a:r>
          </a:p>
          <a:p>
            <a:r>
              <a:rPr lang="ru-RU" dirty="0" smtClean="0"/>
              <a:t>Воспитатель МБДОУ «Детский сад №61» </a:t>
            </a:r>
          </a:p>
          <a:p>
            <a:r>
              <a:rPr lang="ru-RU" dirty="0" err="1" smtClean="0"/>
              <a:t>Гусарова</a:t>
            </a:r>
            <a:r>
              <a:rPr lang="ru-RU" dirty="0" smtClean="0"/>
              <a:t> О.В.</a:t>
            </a:r>
            <a:endParaRPr lang="ru-RU" dirty="0"/>
          </a:p>
        </p:txBody>
      </p:sp>
      <p:pic>
        <p:nvPicPr>
          <p:cNvPr id="7171" name="Picture 3" descr="C:\Users\user\Downloads\ру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810000" cy="308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4959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овая папка\DSCN0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00808"/>
            <a:ext cx="3024337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\DSCN0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628800"/>
            <a:ext cx="3990249" cy="2632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овая папка\DSCN0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3384376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овая папка\DSCN04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3846233" cy="2264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0205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Новая папка\DSCN0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\DSCN0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6"/>
            <a:ext cx="3600400" cy="24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овая папка\DSCN0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9718"/>
            <a:ext cx="3384376" cy="2421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Новая папка\DSCN04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8" y="4319718"/>
            <a:ext cx="3867332" cy="234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0391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овая папка\DSCN0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110473" cy="2332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\DSCN0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71" y="1628801"/>
            <a:ext cx="3597446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Новая папка\DSCN0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8" y="4293096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Новая папка\DSCN04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74" y="4293096"/>
            <a:ext cx="3579300" cy="2484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1768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 (2)\DSCN0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2" y="1916832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 (2)\DSCN0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 (2)\DSCN0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2" y="4437112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овая папка (2)\DSCN04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437111"/>
            <a:ext cx="3131840" cy="2222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1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 (2)\DSCN0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8760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2)\DSCN0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57" y="1230596"/>
            <a:ext cx="3227850" cy="2420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 (2)\DSCN0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9" y="4005064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вая папка (2)\DSCN05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80" y="3995733"/>
            <a:ext cx="3653644" cy="2520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0247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овая папка (2)\DSCN0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2)\DSCN0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035829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 (2)\DSCN0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83" y="3789040"/>
            <a:ext cx="2858942" cy="234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овая папка (2)\DSCN0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13198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912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 солёного теста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Традиционный.</a:t>
            </a:r>
            <a:endParaRPr lang="ru-RU" dirty="0"/>
          </a:p>
          <a:p>
            <a:r>
              <a:rPr lang="ru-RU" dirty="0"/>
              <a:t>Смешать 2 стакана муки , 1стакан соли, 1 стакан воды, 2 столовые ложки растительного масла хорошо вымесить до получения пластичной однородной массы.</a:t>
            </a:r>
          </a:p>
          <a:p>
            <a:r>
              <a:rPr lang="ru-RU" dirty="0"/>
              <a:t>Для </a:t>
            </a:r>
            <a:r>
              <a:rPr lang="ru-RU" u="sng" dirty="0"/>
              <a:t>окрашивания теста</a:t>
            </a:r>
            <a:r>
              <a:rPr lang="ru-RU" dirty="0"/>
              <a:t> можно приготовить пищевые красители, гуашевые или  акриловые краски, можно использовать какао-порошок.</a:t>
            </a:r>
          </a:p>
          <a:p>
            <a:r>
              <a:rPr lang="ru-RU" u="sng" dirty="0"/>
              <a:t>Хранить тесто</a:t>
            </a:r>
            <a:r>
              <a:rPr lang="ru-RU" dirty="0"/>
              <a:t> нужно в холодильнике в полиэтиленовых пакетах.</a:t>
            </a:r>
          </a:p>
          <a:p>
            <a:r>
              <a:rPr lang="ru-RU" u="sng" dirty="0"/>
              <a:t>Сушить </a:t>
            </a:r>
            <a:r>
              <a:rPr lang="ru-RU" dirty="0"/>
              <a:t>поделки нужно в духовке при </a:t>
            </a:r>
            <a:r>
              <a:rPr lang="en-US" dirty="0"/>
              <a:t>t</a:t>
            </a:r>
            <a:r>
              <a:rPr lang="ru-RU" dirty="0"/>
              <a:t> 100-120, 5-6 часов.  Хорошо высушенные изделия становятся легкими и звонкими.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07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Инструменты и дополнительные материалы для </a:t>
            </a:r>
            <a:r>
              <a:rPr lang="ru-RU" b="1" dirty="0" err="1"/>
              <a:t>тестопластики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Скалка, доска разделочная, формочки для выпечки, чесночница, вилка, чайная ложка, расчёска, зубочистка, трубочка для коктейля, пуговицы, бусины.</a:t>
            </a:r>
          </a:p>
          <a:p>
            <a:endParaRPr lang="ru-RU" dirty="0"/>
          </a:p>
        </p:txBody>
      </p:sp>
      <p:pic>
        <p:nvPicPr>
          <p:cNvPr id="10242" name="Picture 2" descr="C:\Users\user\Downloads\инстру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74558"/>
            <a:ext cx="3395836" cy="2792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41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для педагогов</a:t>
            </a:r>
            <a:endParaRPr lang="ru-RU" dirty="0"/>
          </a:p>
        </p:txBody>
      </p:sp>
      <p:pic>
        <p:nvPicPr>
          <p:cNvPr id="1026" name="Picture 2" descr="D:\Users\Sad61\Desktop\Мастер-класс по тестопластике Гусарова О.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128458" cy="3096344"/>
          </a:xfrm>
          <a:prstGeom prst="rect">
            <a:avLst/>
          </a:prstGeom>
          <a:noFill/>
        </p:spPr>
      </p:pic>
      <p:pic>
        <p:nvPicPr>
          <p:cNvPr id="1027" name="Picture 3" descr="D:\Users\Sad61\Desktop\Мастер-класс по тестопластике Гусарова О.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939" y="2924944"/>
            <a:ext cx="4857056" cy="3642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err="1" smtClean="0"/>
              <a:t>Выготский</a:t>
            </a:r>
            <a:r>
              <a:rPr lang="ru-RU" b="1" dirty="0" smtClean="0"/>
              <a:t> </a:t>
            </a:r>
            <a:r>
              <a:rPr lang="ru-RU" b="1" dirty="0"/>
              <a:t>Л.С. «Воображение и творчество в детском возрасте. Психологические очерки»  М. Просвещение,  1991г.</a:t>
            </a:r>
            <a:endParaRPr lang="ru-RU" dirty="0"/>
          </a:p>
          <a:p>
            <a:pPr lvl="0"/>
            <a:r>
              <a:rPr lang="ru-RU" b="1" dirty="0" err="1"/>
              <a:t>Горичева</a:t>
            </a:r>
            <a:r>
              <a:rPr lang="ru-RU" b="1" dirty="0"/>
              <a:t> В.С. «Сказку делаем из глины, теста, снега, пластилина» Ярославль.  Академия развития,  1998г.</a:t>
            </a:r>
            <a:endParaRPr lang="ru-RU" dirty="0"/>
          </a:p>
          <a:p>
            <a:pPr lvl="0"/>
            <a:r>
              <a:rPr lang="ru-RU" b="1" dirty="0" err="1"/>
              <a:t>Кискаль</a:t>
            </a:r>
            <a:r>
              <a:rPr lang="ru-RU" b="1" dirty="0"/>
              <a:t> И. «Соленое тесто» Москва. </a:t>
            </a:r>
            <a:r>
              <a:rPr lang="ru-RU" b="1" dirty="0" err="1"/>
              <a:t>Аст</a:t>
            </a:r>
            <a:r>
              <a:rPr lang="ru-RU" b="1" dirty="0"/>
              <a:t>- пресс, 2001г.</a:t>
            </a:r>
            <a:endParaRPr lang="ru-RU" dirty="0"/>
          </a:p>
          <a:p>
            <a:pPr lvl="0"/>
            <a:r>
              <a:rPr lang="ru-RU" b="1" dirty="0"/>
              <a:t>Лыкова И.А. «Художественный труд в детском саду. </a:t>
            </a:r>
            <a:r>
              <a:rPr lang="ru-RU" b="1" dirty="0" err="1"/>
              <a:t>Экопластика</a:t>
            </a:r>
            <a:r>
              <a:rPr lang="ru-RU" b="1" dirty="0"/>
              <a:t>, аранжировки и скульптуры из природного материала»  М. Карапуз, 2009г.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88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 err="1" smtClean="0"/>
              <a:t>тестопластики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На Русском Севере, в хлебосольных и приветливых поморских домах на видных местах всегда стояли рукотворные диковины в виде маленьких фигурок людей и животных. Это </a:t>
            </a:r>
            <a:r>
              <a:rPr lang="ru-RU" u="sng" dirty="0" err="1"/>
              <a:t>Мукосольки</a:t>
            </a:r>
            <a:r>
              <a:rPr lang="ru-RU" u="sng" dirty="0"/>
              <a:t> –</a:t>
            </a:r>
            <a:r>
              <a:rPr lang="ru-RU" dirty="0"/>
              <a:t> поделки из муки и соли. </a:t>
            </a:r>
          </a:p>
          <a:p>
            <a:r>
              <a:rPr lang="ru-RU" dirty="0"/>
              <a:t>В старину такие игрушки служили оберегами. На Рождество моряки обязательно лепили такие фигурки и раздавали родным и знакомым, приговаривая : «Пусть у вас хлеб – соль водится, никогда не переводится».</a:t>
            </a:r>
          </a:p>
          <a:p>
            <a:r>
              <a:rPr lang="ru-RU" dirty="0"/>
              <a:t>«Солнце» и «соль» - однокоренные слова. Пусто и мрачно небо без солнца, а пища – пресна и безвкусна без соли. Старинный славянский обычай – встречать дорогого гостя хлебом–солью  -  пришёл к нам из глубины веков. Хлеб означает землю, соль солнце.</a:t>
            </a:r>
          </a:p>
          <a:p>
            <a:endParaRPr lang="ru-RU" dirty="0"/>
          </a:p>
        </p:txBody>
      </p:sp>
      <p:pic>
        <p:nvPicPr>
          <p:cNvPr id="8194" name="Picture 2" descr="C:\Users\user\Downloads\солнц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916832"/>
            <a:ext cx="2510408" cy="1882806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</p:pic>
      <p:sp>
        <p:nvSpPr>
          <p:cNvPr id="4" name="Солнце 3"/>
          <p:cNvSpPr/>
          <p:nvPr/>
        </p:nvSpPr>
        <p:spPr>
          <a:xfrm>
            <a:off x="7236296" y="332656"/>
            <a:ext cx="1512168" cy="12961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69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  <p:pic>
        <p:nvPicPr>
          <p:cNvPr id="11266" name="Picture 2" descr="C:\Users\user\Downloads\солнц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1142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тестопластика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Тестопластика</a:t>
            </a:r>
            <a:r>
              <a:rPr lang="ru-RU" b="1" dirty="0"/>
              <a:t> - </a:t>
            </a:r>
            <a:r>
              <a:rPr lang="ru-RU" dirty="0"/>
              <a:t>искусство создания объёмных и рельефных изделий из теста (солёного, заварного, сдобного), которые используются как сувениры или для оформления оригинального интерьера.</a:t>
            </a:r>
          </a:p>
          <a:p>
            <a:r>
              <a:rPr lang="ru-RU" dirty="0"/>
              <a:t>Искусство лепки из солёного теста стало в наши дни чрезвычайно популярно. Мука и соль – это природные, экологически безопасные продукты. Искусство лепки из солёного  теста не случайно называется </a:t>
            </a:r>
            <a:r>
              <a:rPr lang="ru-RU" dirty="0" err="1"/>
              <a:t>тестопластика</a:t>
            </a:r>
            <a:r>
              <a:rPr lang="ru-RU" dirty="0"/>
              <a:t> или </a:t>
            </a:r>
            <a:r>
              <a:rPr lang="ru-RU" dirty="0" err="1"/>
              <a:t>биокерамикой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74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Цель</a:t>
            </a:r>
            <a:r>
              <a:rPr lang="ru-RU" sz="4400" dirty="0"/>
              <a:t>: развитие творческих способностей детей дошкольного возраста через </a:t>
            </a:r>
            <a:r>
              <a:rPr lang="ru-RU" sz="4400" dirty="0" err="1"/>
              <a:t>тестопластику</a:t>
            </a:r>
            <a:r>
              <a:rPr lang="ru-RU" sz="4400" dirty="0"/>
              <a:t>.</a:t>
            </a:r>
          </a:p>
          <a:p>
            <a:endParaRPr lang="ru-RU" sz="4400" b="1" dirty="0"/>
          </a:p>
        </p:txBody>
      </p:sp>
      <p:pic>
        <p:nvPicPr>
          <p:cNvPr id="9218" name="Picture 2" descr="C:\Users\user\Downloads\чуд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20" y="4149080"/>
            <a:ext cx="2717417" cy="2265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61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теоретически исследовать проблему развития  творческих способностей детей посредством </a:t>
            </a:r>
            <a:r>
              <a:rPr lang="ru-RU" dirty="0" err="1"/>
              <a:t>тестопластики</a:t>
            </a:r>
            <a:endParaRPr lang="ru-RU" dirty="0"/>
          </a:p>
          <a:p>
            <a:pPr lvl="0"/>
            <a:r>
              <a:rPr lang="ru-RU" dirty="0"/>
              <a:t>создать творческую среду, позволяющую раскрыть природные задатки и художественно-творческие способности дошкольников</a:t>
            </a:r>
          </a:p>
          <a:p>
            <a:pPr lvl="0"/>
            <a:r>
              <a:rPr lang="ru-RU" dirty="0"/>
              <a:t>развивать изобразительные способности, художественный вкус, творческое воображение</a:t>
            </a:r>
          </a:p>
          <a:p>
            <a:pPr lvl="0"/>
            <a:r>
              <a:rPr lang="ru-RU" dirty="0"/>
              <a:t>обеспечить интеграцию </a:t>
            </a:r>
            <a:r>
              <a:rPr lang="ru-RU" dirty="0" err="1"/>
              <a:t>тестопластики</a:t>
            </a:r>
            <a:r>
              <a:rPr lang="ru-RU" dirty="0"/>
              <a:t> с другими видами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8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В своей работе опираюсь на следующие принципы:</a:t>
            </a:r>
            <a:endParaRPr lang="ru-RU" dirty="0"/>
          </a:p>
          <a:p>
            <a:pPr lvl="0"/>
            <a:r>
              <a:rPr lang="ru-RU" dirty="0"/>
              <a:t>принцип систематичности: заключается в непрерывности, регулярности, планомерности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процесса</a:t>
            </a:r>
          </a:p>
          <a:p>
            <a:pPr lvl="0"/>
            <a:r>
              <a:rPr lang="ru-RU" dirty="0"/>
              <a:t>принцип сознательности: когда ребёнок узнаёт что-либо новое, он всегда задаёт вопросы: Для чего? Почему? Чтобы на них ответить, ребёнок должен понимать цель учебной задачи, которую перед ним поставили, и осознавать, каким образом он будет решать эту задачу</a:t>
            </a:r>
          </a:p>
          <a:p>
            <a:pPr lvl="0"/>
            <a:r>
              <a:rPr lang="ru-RU" dirty="0"/>
              <a:t>принцип </a:t>
            </a:r>
            <a:r>
              <a:rPr lang="ru-RU" dirty="0" err="1"/>
              <a:t>поэтапности</a:t>
            </a:r>
            <a:r>
              <a:rPr lang="ru-RU" dirty="0"/>
              <a:t>: от простого к сложному – важное условие при обучении лепке</a:t>
            </a:r>
          </a:p>
          <a:p>
            <a:pPr lvl="0"/>
            <a:r>
              <a:rPr lang="ru-RU" dirty="0"/>
              <a:t>принцип наглядности: непосредственная зрительная наглядность рассчитана на возникновение эстетического восприятия конкретного изделия и желания его сотворить</a:t>
            </a:r>
          </a:p>
          <a:p>
            <a:pPr lvl="0"/>
            <a:r>
              <a:rPr lang="ru-RU" dirty="0"/>
              <a:t>принцип доступности и индивидуальности: детям присущи возрастные и половые различия, более того дети одного возраста имеют различные способности, которые необходимо учитывать в процессе обучения. Обучаю ребёнка не только тому, что он сможет без труда усвоить, но и тому, что ему сегодня не под силу: сегодня он выполняет работу с помощью взрослого, а завтра это может сделать сам.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2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и приёмы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Autofit/>
          </a:bodyPr>
          <a:lstStyle/>
          <a:p>
            <a:pPr lvl="0"/>
            <a:r>
              <a:rPr lang="ru-RU" sz="1400" b="1" dirty="0" smtClean="0"/>
              <a:t> Последовательное знакомство с различными видами лепки</a:t>
            </a:r>
            <a:endParaRPr lang="ru-RU" sz="1400" dirty="0" smtClean="0"/>
          </a:p>
          <a:p>
            <a:pPr lvl="0"/>
            <a:r>
              <a:rPr lang="ru-RU" sz="1400" u="sng" dirty="0" smtClean="0"/>
              <a:t>конструктивный</a:t>
            </a:r>
            <a:r>
              <a:rPr lang="ru-RU" sz="1400" dirty="0" smtClean="0"/>
              <a:t> – является наиболее простым и заключается в том, что изображаемый предмет лепт из отдельных частей</a:t>
            </a:r>
          </a:p>
          <a:p>
            <a:pPr lvl="0"/>
            <a:r>
              <a:rPr lang="ru-RU" sz="1400" u="sng" dirty="0" smtClean="0"/>
              <a:t>пластический </a:t>
            </a:r>
            <a:r>
              <a:rPr lang="ru-RU" sz="1400" b="1" dirty="0" smtClean="0"/>
              <a:t>– </a:t>
            </a:r>
            <a:r>
              <a:rPr lang="ru-RU" sz="1400" dirty="0" smtClean="0"/>
              <a:t>изделие выполняют из целого куска. Здесь нужны хорошие навыки работы, знание передаваемого предмета, его формы и пропорции, пространственное представление</a:t>
            </a:r>
          </a:p>
          <a:p>
            <a:pPr lvl="0"/>
            <a:r>
              <a:rPr lang="ru-RU" sz="1400" u="sng" dirty="0" smtClean="0"/>
              <a:t>комбинированный –</a:t>
            </a:r>
            <a:r>
              <a:rPr lang="ru-RU" sz="1400" dirty="0" smtClean="0"/>
              <a:t> этот вид включает в себя как конструктивный, так и пластический. Так выполняют изделия, которые трудно вылепить из одного куска.</a:t>
            </a:r>
          </a:p>
          <a:p>
            <a:pPr lvl="0"/>
            <a:r>
              <a:rPr lang="ru-RU" sz="1400" b="1" dirty="0" smtClean="0"/>
              <a:t>Словесный метод:</a:t>
            </a:r>
            <a:endParaRPr lang="ru-RU" sz="1400" dirty="0" smtClean="0"/>
          </a:p>
          <a:p>
            <a:pPr lvl="0"/>
            <a:r>
              <a:rPr lang="ru-RU" sz="1400" dirty="0" smtClean="0"/>
              <a:t>беседа, рассказ</a:t>
            </a:r>
          </a:p>
          <a:p>
            <a:pPr lvl="0"/>
            <a:r>
              <a:rPr lang="ru-RU" sz="1400" dirty="0" smtClean="0"/>
              <a:t>объяснение, пояснение</a:t>
            </a:r>
          </a:p>
          <a:p>
            <a:pPr lvl="0"/>
            <a:r>
              <a:rPr lang="ru-RU" sz="1400" dirty="0" smtClean="0"/>
              <a:t>вопросы</a:t>
            </a:r>
          </a:p>
          <a:p>
            <a:pPr lvl="0"/>
            <a:r>
              <a:rPr lang="ru-RU" sz="1400" dirty="0" smtClean="0"/>
              <a:t>словесная инструкция</a:t>
            </a:r>
          </a:p>
          <a:p>
            <a:pPr lvl="0"/>
            <a:r>
              <a:rPr lang="ru-RU" sz="1400" b="1" dirty="0" smtClean="0"/>
              <a:t>Наглядный</a:t>
            </a:r>
            <a:endParaRPr lang="ru-RU" sz="1400" dirty="0" smtClean="0"/>
          </a:p>
          <a:p>
            <a:pPr lvl="0"/>
            <a:r>
              <a:rPr lang="ru-RU" sz="1400" dirty="0" smtClean="0"/>
              <a:t>рассматривание наглядных пособий (картины, рисунки, фото, скульптурные изделия</a:t>
            </a:r>
            <a:r>
              <a:rPr lang="ru-RU" sz="1400" b="1" dirty="0" smtClean="0"/>
              <a:t>)</a:t>
            </a:r>
            <a:endParaRPr lang="ru-RU" sz="1400" dirty="0" smtClean="0"/>
          </a:p>
          <a:p>
            <a:pPr lvl="0"/>
            <a:r>
              <a:rPr lang="ru-RU" sz="1400" dirty="0" smtClean="0"/>
              <a:t>показ выполнения работы (частичный, полностью)</a:t>
            </a:r>
          </a:p>
          <a:p>
            <a:pPr lvl="0"/>
            <a:r>
              <a:rPr lang="ru-RU" sz="1400" b="1" dirty="0" smtClean="0"/>
              <a:t>Интеграция </a:t>
            </a:r>
            <a:r>
              <a:rPr lang="ru-RU" sz="1400" b="1" dirty="0" err="1" smtClean="0"/>
              <a:t>тестопластики</a:t>
            </a:r>
            <a:r>
              <a:rPr lang="ru-RU" sz="1400" b="1" dirty="0" smtClean="0"/>
              <a:t> с другими видами деятельности детей</a:t>
            </a:r>
            <a:endParaRPr lang="ru-RU" sz="1400" dirty="0" smtClean="0"/>
          </a:p>
          <a:p>
            <a:pPr lvl="0"/>
            <a:r>
              <a:rPr lang="ru-RU" sz="1400" dirty="0" smtClean="0"/>
              <a:t>математикой</a:t>
            </a:r>
          </a:p>
          <a:p>
            <a:pPr lvl="0"/>
            <a:r>
              <a:rPr lang="ru-RU" sz="1400" dirty="0" smtClean="0"/>
              <a:t>развитие речи</a:t>
            </a:r>
          </a:p>
          <a:p>
            <a:pPr lvl="0"/>
            <a:r>
              <a:rPr lang="ru-RU" sz="1400" dirty="0" smtClean="0"/>
              <a:t>художественной литературой (пальчиковый теат</a:t>
            </a:r>
            <a:r>
              <a:rPr lang="ru-RU" sz="1600" dirty="0" smtClean="0"/>
              <a:t>р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0507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за работой</a:t>
            </a:r>
            <a:endParaRPr lang="ru-RU" dirty="0"/>
          </a:p>
        </p:txBody>
      </p:sp>
      <p:pic>
        <p:nvPicPr>
          <p:cNvPr id="2050" name="Picture 2" descr="C:\Users\user\Desktop\Новая папка\DSCN0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060848"/>
            <a:ext cx="3233333" cy="1848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DSCN0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096344" cy="2444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\DSCN0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168352" cy="2595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вая папка\DSCN04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06504"/>
            <a:ext cx="3096344" cy="2538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5505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овая папка\DSCN0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1817"/>
            <a:ext cx="3514337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\DSCN0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736304" cy="1746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\DSCN0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032448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2448272" cy="174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user\Desktop\Новая папка\DSCN04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554339"/>
            <a:ext cx="2448272" cy="2115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9179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17918</TotalTime>
  <Words>746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ТЕСТОПЛАСТИКА  в работе с детьми дошкольного возраста</vt:lpstr>
      <vt:lpstr>История тестопластики</vt:lpstr>
      <vt:lpstr>Что такое тестопластика</vt:lpstr>
      <vt:lpstr>Цели </vt:lpstr>
      <vt:lpstr>Задачи</vt:lpstr>
      <vt:lpstr>Принципы</vt:lpstr>
      <vt:lpstr>Методы и приёмы обучения</vt:lpstr>
      <vt:lpstr>Дети за работой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Рецепт солёного теста</vt:lpstr>
      <vt:lpstr>Инструменты и дополнительные материалы для тестопластики. </vt:lpstr>
      <vt:lpstr>Мастер-класс для педагогов</vt:lpstr>
      <vt:lpstr>Используемая литература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ТЕСТОПЛАСТИКА</dc:title>
  <dc:creator>user</dc:creator>
  <cp:lastModifiedBy>Sad61</cp:lastModifiedBy>
  <cp:revision>14</cp:revision>
  <dcterms:created xsi:type="dcterms:W3CDTF">2015-03-24T14:51:00Z</dcterms:created>
  <dcterms:modified xsi:type="dcterms:W3CDTF">2016-04-26T13:49:02Z</dcterms:modified>
</cp:coreProperties>
</file>