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0D3D8-06D2-45FA-9CAC-BB967C78FE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D803-4D36-42EA-AED3-F2EA7BF1C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slide" Target="slide5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4631" y="183900"/>
            <a:ext cx="9144000" cy="2387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</a:t>
            </a: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70022" y="183900"/>
            <a:ext cx="10708104" cy="63372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Мультимедийное дидактическое пособие</a:t>
            </a:r>
          </a:p>
          <a:p>
            <a:r>
              <a:rPr lang="ru-RU" sz="4000" dirty="0"/>
              <a:t>д</a:t>
            </a:r>
            <a:r>
              <a:rPr lang="ru-RU" sz="4000" dirty="0" smtClean="0"/>
              <a:t>ля детей старшего дошкольного возраста</a:t>
            </a:r>
          </a:p>
          <a:p>
            <a:endParaRPr lang="ru-RU" sz="4000" dirty="0"/>
          </a:p>
          <a:p>
            <a:r>
              <a:rPr lang="ru-RU" sz="6000" dirty="0" smtClean="0">
                <a:solidFill>
                  <a:srgbClr val="00CCFF"/>
                </a:solidFill>
              </a:rPr>
              <a:t>«ВЕСЕЛЫЕ ЗВУКИ»</a:t>
            </a:r>
          </a:p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(С – Ш)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Выполнила : </a:t>
            </a:r>
            <a:r>
              <a:rPr lang="ru-RU" sz="2800" dirty="0" err="1" smtClean="0">
                <a:solidFill>
                  <a:srgbClr val="000000"/>
                </a:solidFill>
              </a:rPr>
              <a:t>Гусарова</a:t>
            </a:r>
            <a:r>
              <a:rPr lang="ru-RU" sz="2800" dirty="0" smtClean="0">
                <a:solidFill>
                  <a:srgbClr val="000000"/>
                </a:solidFill>
              </a:rPr>
              <a:t> Ольга Викторовна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Воспитатель МБДОУ д/с № 61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Кировского района </a:t>
            </a:r>
            <a:r>
              <a:rPr lang="ru-RU" sz="2800" dirty="0" err="1" smtClean="0">
                <a:solidFill>
                  <a:srgbClr val="000000"/>
                </a:solidFill>
              </a:rPr>
              <a:t>г.Самара</a:t>
            </a:r>
            <a:endParaRPr lang="ru-RU" sz="2800" dirty="0">
              <a:solidFill>
                <a:srgbClr val="000000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6000" dirty="0" smtClean="0">
              <a:solidFill>
                <a:srgbClr val="000000"/>
              </a:solidFill>
            </a:endParaRPr>
          </a:p>
          <a:p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4" y="522887"/>
            <a:ext cx="1524003" cy="1524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3" y="3153103"/>
            <a:ext cx="2485699" cy="2522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72" y="5090738"/>
            <a:ext cx="2041282" cy="1529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00" y="2900854"/>
            <a:ext cx="2353793" cy="1261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97" y="77370"/>
            <a:ext cx="3626592" cy="2415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21" y="3015671"/>
            <a:ext cx="1233310" cy="15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59" y="511305"/>
            <a:ext cx="1920240" cy="1505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22" y="4988593"/>
            <a:ext cx="1151219" cy="14193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6" y="2472695"/>
            <a:ext cx="1580267" cy="2117558"/>
          </a:xfrm>
          <a:prstGeom prst="rect">
            <a:avLst/>
          </a:prstGeom>
        </p:spPr>
      </p:pic>
      <p:sp>
        <p:nvSpPr>
          <p:cNvPr id="2" name="Стрелка вправо 1">
            <a:hlinkClick r:id="rId11" action="ppaction://hlinksldjump"/>
          </p:cNvPr>
          <p:cNvSpPr/>
          <p:nvPr/>
        </p:nvSpPr>
        <p:spPr>
          <a:xfrm>
            <a:off x="10284823" y="6104709"/>
            <a:ext cx="1001486" cy="7532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8" y="221595"/>
            <a:ext cx="1143000" cy="160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4" y="221595"/>
            <a:ext cx="1151047" cy="1628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68" y="221595"/>
            <a:ext cx="1777646" cy="1804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05" y="2404602"/>
            <a:ext cx="3295801" cy="4453398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10284823" y="6104709"/>
            <a:ext cx="1001486" cy="7532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35" y="1130968"/>
            <a:ext cx="2705102" cy="3367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48" y="374858"/>
            <a:ext cx="2492041" cy="2439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" y="3777916"/>
            <a:ext cx="3200400" cy="289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93" y="3466529"/>
            <a:ext cx="3217444" cy="3204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2" y="423793"/>
            <a:ext cx="2684797" cy="3331014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0284823" y="6104709"/>
            <a:ext cx="1001486" cy="7532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88" y="5096878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7" y="315949"/>
            <a:ext cx="1555643" cy="2547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6" y="0"/>
            <a:ext cx="2364123" cy="2863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96" y="3508709"/>
            <a:ext cx="2382253" cy="3176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09" y="315949"/>
            <a:ext cx="3157708" cy="4014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53" y="4450180"/>
            <a:ext cx="2686050" cy="2075448"/>
          </a:xfrm>
          <a:prstGeom prst="rect">
            <a:avLst/>
          </a:prstGeom>
        </p:spPr>
      </p:pic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10297886" y="6104709"/>
            <a:ext cx="1001486" cy="7532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24" y="181545"/>
            <a:ext cx="4082715" cy="3062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" y="3922295"/>
            <a:ext cx="2935705" cy="2935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8" y="3243580"/>
            <a:ext cx="3224465" cy="3224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2" y="181545"/>
            <a:ext cx="2559216" cy="3421411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10284823" y="6104709"/>
            <a:ext cx="1001486" cy="7532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3" y="505326"/>
            <a:ext cx="9047747" cy="539014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6977" y="2610035"/>
            <a:ext cx="10515600" cy="345341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                            МОЛОДЕЦ!!!!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34</Words>
  <Application>Microsoft Office PowerPoint</Application>
  <PresentationFormat>Произвольный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МОЛОДЕЦ!!!!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user</cp:lastModifiedBy>
  <cp:revision>17</cp:revision>
  <dcterms:created xsi:type="dcterms:W3CDTF">2015-04-03T05:27:46Z</dcterms:created>
  <dcterms:modified xsi:type="dcterms:W3CDTF">2015-04-03T12:23:03Z</dcterms:modified>
</cp:coreProperties>
</file>