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82" r:id="rId3"/>
    <p:sldId id="270" r:id="rId4"/>
    <p:sldId id="269" r:id="rId5"/>
    <p:sldId id="268" r:id="rId6"/>
    <p:sldId id="267" r:id="rId7"/>
    <p:sldId id="272" r:id="rId8"/>
    <p:sldId id="266" r:id="rId9"/>
    <p:sldId id="273" r:id="rId10"/>
    <p:sldId id="27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14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9296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15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9938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9636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19956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6322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0810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489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880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342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44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063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919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89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687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292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D9B48-1EF8-4EC2-A7BE-B3E9EA6F203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F1F71DC-FC68-4C7D-8CF0-0CE886B80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38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68137" y="104504"/>
            <a:ext cx="9954487" cy="1058821"/>
          </a:xfrm>
        </p:spPr>
        <p:txBody>
          <a:bodyPr/>
          <a:lstStyle/>
          <a:p>
            <a:r>
              <a:rPr lang="ru-RU" dirty="0" smtClean="0"/>
              <a:t>Как хлеб на стол пришёл?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5428" y="1306286"/>
            <a:ext cx="8302240" cy="518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49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0901" y="998577"/>
            <a:ext cx="5863098" cy="128089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1323" y="2007972"/>
            <a:ext cx="5902253" cy="40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92924" y="624110"/>
            <a:ext cx="8606299" cy="61057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95747" y="5761949"/>
            <a:ext cx="8038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Весной подготавливали поле. С помощью плуга его пахали, а потом с помощью бороны делали бороздки.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474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92925" y="624110"/>
            <a:ext cx="8580172" cy="615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808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92925" y="624110"/>
            <a:ext cx="8562755" cy="615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6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53863" y="624110"/>
            <a:ext cx="8950749" cy="62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51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92925" y="624110"/>
            <a:ext cx="8728218" cy="61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33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92925" y="624110"/>
            <a:ext cx="8562755" cy="61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999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589212" y="624110"/>
            <a:ext cx="8470674" cy="6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71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592925" y="624110"/>
            <a:ext cx="8493086" cy="61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273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296</TotalTime>
  <Words>28</Words>
  <Application>Microsoft Office PowerPoint</Application>
  <PresentationFormat>Произвольный</PresentationFormat>
  <Paragraphs>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Легкий дым</vt:lpstr>
      <vt:lpstr>Как хлеб на стол пришёл?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хлеб на стол пришёл?</dc:title>
  <dc:creator>Виктория</dc:creator>
  <cp:lastModifiedBy>Sad61</cp:lastModifiedBy>
  <cp:revision>19</cp:revision>
  <dcterms:created xsi:type="dcterms:W3CDTF">2020-10-31T13:44:30Z</dcterms:created>
  <dcterms:modified xsi:type="dcterms:W3CDTF">2020-11-24T08:05:06Z</dcterms:modified>
</cp:coreProperties>
</file>